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0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EA38-BF24-4413-9306-6EE38A8DB28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EC0E-00F8-403B-9D11-B2014DBA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76267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238" y="0"/>
            <a:ext cx="1145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468"/>
            <a:ext cx="9889257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78933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</dc:creator>
  <cp:lastModifiedBy>Windows 7</cp:lastModifiedBy>
  <cp:revision>1</cp:revision>
  <dcterms:created xsi:type="dcterms:W3CDTF">2017-04-13T14:01:15Z</dcterms:created>
  <dcterms:modified xsi:type="dcterms:W3CDTF">2017-04-13T14:09:21Z</dcterms:modified>
</cp:coreProperties>
</file>